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6qt+YKImwdKhrDTdiewcEK5FE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y.benefitsaccess.org/login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01685D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 amt="87000"/>
          </a:blip>
          <a:srcRect l="1253" t="3897" r="12531"/>
          <a:stretch/>
        </p:blipFill>
        <p:spPr>
          <a:xfrm>
            <a:off x="0" y="0"/>
            <a:ext cx="7772400" cy="872208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685800" y="4646963"/>
            <a:ext cx="6400800" cy="234856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845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36865"/>
          <a:stretch/>
        </p:blipFill>
        <p:spPr>
          <a:xfrm>
            <a:off x="0" y="8036326"/>
            <a:ext cx="7772400" cy="20220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616225" y="2382818"/>
            <a:ext cx="6572595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ALEX is a completely confidential online tool that uses your estimated health spending to show you the most affordable plans for your needs. Sort of like talking to a good friend who knows all about your benefits, except you don’t have to buy them a cup of coffee.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Before you enroll, take 10 minutes and let ALEX walk you through your options.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access it at work or at home on any computer, tablet, or smartphone.</a:t>
            </a:r>
            <a:endParaRPr/>
          </a:p>
        </p:txBody>
      </p:sp>
      <p:pic>
        <p:nvPicPr>
          <p:cNvPr id="90" name="Google Shape;90;p1" descr="A picture containing text, clock,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6225" y="8404254"/>
            <a:ext cx="2699666" cy="11795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16225" y="1557037"/>
            <a:ext cx="4244011" cy="773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ALEX® does.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616225" y="612491"/>
            <a:ext cx="424401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know which benefits are right for you?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685800" y="7200392"/>
            <a:ext cx="6400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Need extra help?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Contact &lt;HR contact info&gt;.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685800" y="4646963"/>
            <a:ext cx="6400800" cy="478804"/>
          </a:xfrm>
          <a:prstGeom prst="rect">
            <a:avLst/>
          </a:prstGeom>
          <a:solidFill>
            <a:srgbClr val="FF84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84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85800" y="4681052"/>
            <a:ext cx="64008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Annual Election overview: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85800" y="5253339"/>
            <a:ext cx="6400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year’s Annual Election is 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2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17</a:t>
            </a:r>
            <a:endParaRPr b="1"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1136365" y="6062797"/>
            <a:ext cx="20640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to ALEX at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BenefitsAccess.org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3886200" y="6062797"/>
            <a:ext cx="293914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Then, make your elections at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BenefitsAccess.org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cxnSp>
        <p:nvCxnSpPr>
          <p:cNvPr id="99" name="Google Shape;99;p1"/>
          <p:cNvCxnSpPr/>
          <p:nvPr/>
        </p:nvCxnSpPr>
        <p:spPr>
          <a:xfrm>
            <a:off x="685800" y="5956947"/>
            <a:ext cx="64008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"/>
          <p:cNvCxnSpPr/>
          <p:nvPr/>
        </p:nvCxnSpPr>
        <p:spPr>
          <a:xfrm rot="10800000">
            <a:off x="3783980" y="5956947"/>
            <a:ext cx="0" cy="1038585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E6922F7E-954B-9FB2-7A26-1F47F9B7BF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1133" y="8793277"/>
            <a:ext cx="2284209" cy="6526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Nilsson, Ryan</cp:lastModifiedBy>
  <cp:revision>2</cp:revision>
  <dcterms:created xsi:type="dcterms:W3CDTF">2022-05-26T19:47:07Z</dcterms:created>
  <dcterms:modified xsi:type="dcterms:W3CDTF">2022-10-10T07:32:01Z</dcterms:modified>
</cp:coreProperties>
</file>