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hSoTiKjp8G7LPLHmtwcBwxfOKUO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2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534353" y="2677584"/>
            <a:ext cx="6703695"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14" name="Google Shape;14;p3"/>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695219" y="2516718"/>
            <a:ext cx="6381962" cy="670369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38071" y="3959569"/>
            <a:ext cx="8524029" cy="167592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262353" y="2332223"/>
            <a:ext cx="8524029" cy="493061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4"/>
          <p:cNvSpPr txBox="1">
            <a:spLocks noGrp="1"/>
          </p:cNvSpPr>
          <p:nvPr>
            <p:ph type="ctrTitle"/>
          </p:nvPr>
        </p:nvSpPr>
        <p:spPr>
          <a:xfrm>
            <a:off x="582930" y="1646133"/>
            <a:ext cx="6606540" cy="350181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subTitle" idx="1"/>
          </p:nvPr>
        </p:nvSpPr>
        <p:spPr>
          <a:xfrm>
            <a:off x="971550" y="5282989"/>
            <a:ext cx="5829300" cy="242845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a:endParaRPr/>
          </a:p>
        </p:txBody>
      </p:sp>
      <p:sp>
        <p:nvSpPr>
          <p:cNvPr id="20" name="Google Shape;20;p4"/>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530305" y="2507618"/>
            <a:ext cx="6703695" cy="41840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530305" y="6731215"/>
            <a:ext cx="6703695" cy="220027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2040"/>
              <a:buNone/>
              <a:defRPr sz="2040">
                <a:solidFill>
                  <a:schemeClr val="dk1"/>
                </a:solidFill>
              </a:defRPr>
            </a:lvl1pPr>
            <a:lvl2pPr marL="914400" lvl="1" indent="-228600" algn="l">
              <a:lnSpc>
                <a:spcPct val="90000"/>
              </a:lnSpc>
              <a:spcBef>
                <a:spcPts val="425"/>
              </a:spcBef>
              <a:spcAft>
                <a:spcPts val="0"/>
              </a:spcAft>
              <a:buClr>
                <a:srgbClr val="888888"/>
              </a:buClr>
              <a:buSzPts val="1700"/>
              <a:buNone/>
              <a:defRPr sz="1700">
                <a:solidFill>
                  <a:srgbClr val="888888"/>
                </a:solidFill>
              </a:defRPr>
            </a:lvl2pPr>
            <a:lvl3pPr marL="1371600" lvl="2" indent="-228600" algn="l">
              <a:lnSpc>
                <a:spcPct val="90000"/>
              </a:lnSpc>
              <a:spcBef>
                <a:spcPts val="425"/>
              </a:spcBef>
              <a:spcAft>
                <a:spcPts val="0"/>
              </a:spcAft>
              <a:buClr>
                <a:srgbClr val="888888"/>
              </a:buClr>
              <a:buSzPts val="1530"/>
              <a:buNone/>
              <a:defRPr sz="1530">
                <a:solidFill>
                  <a:srgbClr val="888888"/>
                </a:solidFill>
              </a:defRPr>
            </a:lvl3pPr>
            <a:lvl4pPr marL="1828800" lvl="3" indent="-228600" algn="l">
              <a:lnSpc>
                <a:spcPct val="90000"/>
              </a:lnSpc>
              <a:spcBef>
                <a:spcPts val="425"/>
              </a:spcBef>
              <a:spcAft>
                <a:spcPts val="0"/>
              </a:spcAft>
              <a:buClr>
                <a:srgbClr val="888888"/>
              </a:buClr>
              <a:buSzPts val="1360"/>
              <a:buNone/>
              <a:defRPr sz="1360">
                <a:solidFill>
                  <a:srgbClr val="888888"/>
                </a:solidFill>
              </a:defRPr>
            </a:lvl4pPr>
            <a:lvl5pPr marL="2286000" lvl="4" indent="-228600" algn="l">
              <a:lnSpc>
                <a:spcPct val="90000"/>
              </a:lnSpc>
              <a:spcBef>
                <a:spcPts val="425"/>
              </a:spcBef>
              <a:spcAft>
                <a:spcPts val="0"/>
              </a:spcAft>
              <a:buClr>
                <a:srgbClr val="888888"/>
              </a:buClr>
              <a:buSzPts val="1360"/>
              <a:buNone/>
              <a:defRPr sz="1360">
                <a:solidFill>
                  <a:srgbClr val="888888"/>
                </a:solidFill>
              </a:defRPr>
            </a:lvl5pPr>
            <a:lvl6pPr marL="2743200" lvl="5" indent="-228600" algn="l">
              <a:lnSpc>
                <a:spcPct val="90000"/>
              </a:lnSpc>
              <a:spcBef>
                <a:spcPts val="425"/>
              </a:spcBef>
              <a:spcAft>
                <a:spcPts val="0"/>
              </a:spcAft>
              <a:buClr>
                <a:srgbClr val="888888"/>
              </a:buClr>
              <a:buSzPts val="1360"/>
              <a:buNone/>
              <a:defRPr sz="1360">
                <a:solidFill>
                  <a:srgbClr val="888888"/>
                </a:solidFill>
              </a:defRPr>
            </a:lvl6pPr>
            <a:lvl7pPr marL="3200400" lvl="6" indent="-228600" algn="l">
              <a:lnSpc>
                <a:spcPct val="90000"/>
              </a:lnSpc>
              <a:spcBef>
                <a:spcPts val="425"/>
              </a:spcBef>
              <a:spcAft>
                <a:spcPts val="0"/>
              </a:spcAft>
              <a:buClr>
                <a:srgbClr val="888888"/>
              </a:buClr>
              <a:buSzPts val="1360"/>
              <a:buNone/>
              <a:defRPr sz="1360">
                <a:solidFill>
                  <a:srgbClr val="888888"/>
                </a:solidFill>
              </a:defRPr>
            </a:lvl7pPr>
            <a:lvl8pPr marL="3657600" lvl="7" indent="-228600" algn="l">
              <a:lnSpc>
                <a:spcPct val="90000"/>
              </a:lnSpc>
              <a:spcBef>
                <a:spcPts val="425"/>
              </a:spcBef>
              <a:spcAft>
                <a:spcPts val="0"/>
              </a:spcAft>
              <a:buClr>
                <a:srgbClr val="888888"/>
              </a:buClr>
              <a:buSzPts val="1360"/>
              <a:buNone/>
              <a:defRPr sz="1360">
                <a:solidFill>
                  <a:srgbClr val="888888"/>
                </a:solidFill>
              </a:defRPr>
            </a:lvl8pPr>
            <a:lvl9pPr marL="4114800" lvl="8" indent="-228600" algn="l">
              <a:lnSpc>
                <a:spcPct val="90000"/>
              </a:lnSpc>
              <a:spcBef>
                <a:spcPts val="425"/>
              </a:spcBef>
              <a:spcAft>
                <a:spcPts val="0"/>
              </a:spcAft>
              <a:buClr>
                <a:srgbClr val="888888"/>
              </a:buClr>
              <a:buSzPts val="1360"/>
              <a:buNone/>
              <a:defRPr sz="1360">
                <a:solidFill>
                  <a:srgbClr val="888888"/>
                </a:solidFill>
              </a:defRPr>
            </a:lvl9pPr>
          </a:lstStyle>
          <a:p>
            <a:endParaRPr/>
          </a:p>
        </p:txBody>
      </p:sp>
      <p:sp>
        <p:nvSpPr>
          <p:cNvPr id="26" name="Google Shape;26;p5"/>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34353" y="2677584"/>
            <a:ext cx="330327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934778" y="2677584"/>
            <a:ext cx="330327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35365"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35366" y="2465706"/>
            <a:ext cx="3288089"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50"/>
              </a:spcBef>
              <a:spcAft>
                <a:spcPts val="0"/>
              </a:spcAft>
              <a:buClr>
                <a:schemeClr val="dk1"/>
              </a:buClr>
              <a:buSzPts val="2040"/>
              <a:buNone/>
              <a:defRPr sz="2040" b="1"/>
            </a:lvl1pPr>
            <a:lvl2pPr marL="914400" lvl="1" indent="-228600" algn="l">
              <a:lnSpc>
                <a:spcPct val="90000"/>
              </a:lnSpc>
              <a:spcBef>
                <a:spcPts val="425"/>
              </a:spcBef>
              <a:spcAft>
                <a:spcPts val="0"/>
              </a:spcAft>
              <a:buClr>
                <a:schemeClr val="dk1"/>
              </a:buClr>
              <a:buSzPts val="1700"/>
              <a:buNone/>
              <a:defRPr sz="1700" b="1"/>
            </a:lvl2pPr>
            <a:lvl3pPr marL="1371600" lvl="2" indent="-228600" algn="l">
              <a:lnSpc>
                <a:spcPct val="90000"/>
              </a:lnSpc>
              <a:spcBef>
                <a:spcPts val="425"/>
              </a:spcBef>
              <a:spcAft>
                <a:spcPts val="0"/>
              </a:spcAft>
              <a:buClr>
                <a:schemeClr val="dk1"/>
              </a:buClr>
              <a:buSzPts val="1530"/>
              <a:buNone/>
              <a:defRPr sz="1530" b="1"/>
            </a:lvl3pPr>
            <a:lvl4pPr marL="1828800" lvl="3" indent="-228600" algn="l">
              <a:lnSpc>
                <a:spcPct val="90000"/>
              </a:lnSpc>
              <a:spcBef>
                <a:spcPts val="425"/>
              </a:spcBef>
              <a:spcAft>
                <a:spcPts val="0"/>
              </a:spcAft>
              <a:buClr>
                <a:schemeClr val="dk1"/>
              </a:buClr>
              <a:buSzPts val="1360"/>
              <a:buNone/>
              <a:defRPr sz="1360" b="1"/>
            </a:lvl4pPr>
            <a:lvl5pPr marL="2286000" lvl="4" indent="-228600" algn="l">
              <a:lnSpc>
                <a:spcPct val="90000"/>
              </a:lnSpc>
              <a:spcBef>
                <a:spcPts val="425"/>
              </a:spcBef>
              <a:spcAft>
                <a:spcPts val="0"/>
              </a:spcAft>
              <a:buClr>
                <a:schemeClr val="dk1"/>
              </a:buClr>
              <a:buSzPts val="1360"/>
              <a:buNone/>
              <a:defRPr sz="1360" b="1"/>
            </a:lvl5pPr>
            <a:lvl6pPr marL="2743200" lvl="5" indent="-228600" algn="l">
              <a:lnSpc>
                <a:spcPct val="90000"/>
              </a:lnSpc>
              <a:spcBef>
                <a:spcPts val="425"/>
              </a:spcBef>
              <a:spcAft>
                <a:spcPts val="0"/>
              </a:spcAft>
              <a:buClr>
                <a:schemeClr val="dk1"/>
              </a:buClr>
              <a:buSzPts val="1360"/>
              <a:buNone/>
              <a:defRPr sz="1360" b="1"/>
            </a:lvl6pPr>
            <a:lvl7pPr marL="3200400" lvl="6" indent="-228600" algn="l">
              <a:lnSpc>
                <a:spcPct val="90000"/>
              </a:lnSpc>
              <a:spcBef>
                <a:spcPts val="425"/>
              </a:spcBef>
              <a:spcAft>
                <a:spcPts val="0"/>
              </a:spcAft>
              <a:buClr>
                <a:schemeClr val="dk1"/>
              </a:buClr>
              <a:buSzPts val="1360"/>
              <a:buNone/>
              <a:defRPr sz="1360" b="1"/>
            </a:lvl7pPr>
            <a:lvl8pPr marL="3657600" lvl="7" indent="-228600" algn="l">
              <a:lnSpc>
                <a:spcPct val="90000"/>
              </a:lnSpc>
              <a:spcBef>
                <a:spcPts val="425"/>
              </a:spcBef>
              <a:spcAft>
                <a:spcPts val="0"/>
              </a:spcAft>
              <a:buClr>
                <a:schemeClr val="dk1"/>
              </a:buClr>
              <a:buSzPts val="1360"/>
              <a:buNone/>
              <a:defRPr sz="1360" b="1"/>
            </a:lvl8pPr>
            <a:lvl9pPr marL="4114800" lvl="8" indent="-228600" algn="l">
              <a:lnSpc>
                <a:spcPct val="90000"/>
              </a:lnSpc>
              <a:spcBef>
                <a:spcPts val="425"/>
              </a:spcBef>
              <a:spcAft>
                <a:spcPts val="0"/>
              </a:spcAft>
              <a:buClr>
                <a:schemeClr val="dk1"/>
              </a:buClr>
              <a:buSzPts val="1360"/>
              <a:buNone/>
              <a:defRPr sz="1360" b="1"/>
            </a:lvl9pPr>
          </a:lstStyle>
          <a:p>
            <a:endParaRPr/>
          </a:p>
        </p:txBody>
      </p:sp>
      <p:sp>
        <p:nvSpPr>
          <p:cNvPr id="39" name="Google Shape;39;p7"/>
          <p:cNvSpPr txBox="1">
            <a:spLocks noGrp="1"/>
          </p:cNvSpPr>
          <p:nvPr>
            <p:ph type="body" idx="2"/>
          </p:nvPr>
        </p:nvSpPr>
        <p:spPr>
          <a:xfrm>
            <a:off x="535366" y="3674110"/>
            <a:ext cx="3288089"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934778" y="2465706"/>
            <a:ext cx="3304282"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50"/>
              </a:spcBef>
              <a:spcAft>
                <a:spcPts val="0"/>
              </a:spcAft>
              <a:buClr>
                <a:schemeClr val="dk1"/>
              </a:buClr>
              <a:buSzPts val="2040"/>
              <a:buNone/>
              <a:defRPr sz="2040" b="1"/>
            </a:lvl1pPr>
            <a:lvl2pPr marL="914400" lvl="1" indent="-228600" algn="l">
              <a:lnSpc>
                <a:spcPct val="90000"/>
              </a:lnSpc>
              <a:spcBef>
                <a:spcPts val="425"/>
              </a:spcBef>
              <a:spcAft>
                <a:spcPts val="0"/>
              </a:spcAft>
              <a:buClr>
                <a:schemeClr val="dk1"/>
              </a:buClr>
              <a:buSzPts val="1700"/>
              <a:buNone/>
              <a:defRPr sz="1700" b="1"/>
            </a:lvl2pPr>
            <a:lvl3pPr marL="1371600" lvl="2" indent="-228600" algn="l">
              <a:lnSpc>
                <a:spcPct val="90000"/>
              </a:lnSpc>
              <a:spcBef>
                <a:spcPts val="425"/>
              </a:spcBef>
              <a:spcAft>
                <a:spcPts val="0"/>
              </a:spcAft>
              <a:buClr>
                <a:schemeClr val="dk1"/>
              </a:buClr>
              <a:buSzPts val="1530"/>
              <a:buNone/>
              <a:defRPr sz="1530" b="1"/>
            </a:lvl3pPr>
            <a:lvl4pPr marL="1828800" lvl="3" indent="-228600" algn="l">
              <a:lnSpc>
                <a:spcPct val="90000"/>
              </a:lnSpc>
              <a:spcBef>
                <a:spcPts val="425"/>
              </a:spcBef>
              <a:spcAft>
                <a:spcPts val="0"/>
              </a:spcAft>
              <a:buClr>
                <a:schemeClr val="dk1"/>
              </a:buClr>
              <a:buSzPts val="1360"/>
              <a:buNone/>
              <a:defRPr sz="1360" b="1"/>
            </a:lvl4pPr>
            <a:lvl5pPr marL="2286000" lvl="4" indent="-228600" algn="l">
              <a:lnSpc>
                <a:spcPct val="90000"/>
              </a:lnSpc>
              <a:spcBef>
                <a:spcPts val="425"/>
              </a:spcBef>
              <a:spcAft>
                <a:spcPts val="0"/>
              </a:spcAft>
              <a:buClr>
                <a:schemeClr val="dk1"/>
              </a:buClr>
              <a:buSzPts val="1360"/>
              <a:buNone/>
              <a:defRPr sz="1360" b="1"/>
            </a:lvl5pPr>
            <a:lvl6pPr marL="2743200" lvl="5" indent="-228600" algn="l">
              <a:lnSpc>
                <a:spcPct val="90000"/>
              </a:lnSpc>
              <a:spcBef>
                <a:spcPts val="425"/>
              </a:spcBef>
              <a:spcAft>
                <a:spcPts val="0"/>
              </a:spcAft>
              <a:buClr>
                <a:schemeClr val="dk1"/>
              </a:buClr>
              <a:buSzPts val="1360"/>
              <a:buNone/>
              <a:defRPr sz="1360" b="1"/>
            </a:lvl6pPr>
            <a:lvl7pPr marL="3200400" lvl="6" indent="-228600" algn="l">
              <a:lnSpc>
                <a:spcPct val="90000"/>
              </a:lnSpc>
              <a:spcBef>
                <a:spcPts val="425"/>
              </a:spcBef>
              <a:spcAft>
                <a:spcPts val="0"/>
              </a:spcAft>
              <a:buClr>
                <a:schemeClr val="dk1"/>
              </a:buClr>
              <a:buSzPts val="1360"/>
              <a:buNone/>
              <a:defRPr sz="1360" b="1"/>
            </a:lvl7pPr>
            <a:lvl8pPr marL="3657600" lvl="7" indent="-228600" algn="l">
              <a:lnSpc>
                <a:spcPct val="90000"/>
              </a:lnSpc>
              <a:spcBef>
                <a:spcPts val="425"/>
              </a:spcBef>
              <a:spcAft>
                <a:spcPts val="0"/>
              </a:spcAft>
              <a:buClr>
                <a:schemeClr val="dk1"/>
              </a:buClr>
              <a:buSzPts val="1360"/>
              <a:buNone/>
              <a:defRPr sz="1360" b="1"/>
            </a:lvl8pPr>
            <a:lvl9pPr marL="4114800" lvl="8" indent="-228600" algn="l">
              <a:lnSpc>
                <a:spcPct val="90000"/>
              </a:lnSpc>
              <a:spcBef>
                <a:spcPts val="425"/>
              </a:spcBef>
              <a:spcAft>
                <a:spcPts val="0"/>
              </a:spcAft>
              <a:buClr>
                <a:schemeClr val="dk1"/>
              </a:buClr>
              <a:buSzPts val="1360"/>
              <a:buNone/>
              <a:defRPr sz="1360" b="1"/>
            </a:lvl9pPr>
          </a:lstStyle>
          <a:p>
            <a:endParaRPr/>
          </a:p>
        </p:txBody>
      </p:sp>
      <p:sp>
        <p:nvSpPr>
          <p:cNvPr id="41" name="Google Shape;41;p7"/>
          <p:cNvSpPr txBox="1">
            <a:spLocks noGrp="1"/>
          </p:cNvSpPr>
          <p:nvPr>
            <p:ph type="body" idx="4"/>
          </p:nvPr>
        </p:nvSpPr>
        <p:spPr>
          <a:xfrm>
            <a:off x="3934778" y="3674110"/>
            <a:ext cx="3304282"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35365" y="670560"/>
            <a:ext cx="2506801"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304282" y="1448226"/>
            <a:ext cx="3934778" cy="7147983"/>
          </a:xfrm>
          <a:prstGeom prst="rect">
            <a:avLst/>
          </a:prstGeom>
          <a:noFill/>
          <a:ln>
            <a:noFill/>
          </a:ln>
        </p:spPr>
        <p:txBody>
          <a:bodyPr spcFirstLastPara="1" wrap="square" lIns="91425" tIns="45700" rIns="91425" bIns="45700" anchor="t" anchorCtr="0">
            <a:normAutofit/>
          </a:bodyPr>
          <a:lstStyle>
            <a:lvl1pPr marL="457200" lvl="0" indent="-401320" algn="l">
              <a:lnSpc>
                <a:spcPct val="90000"/>
              </a:lnSpc>
              <a:spcBef>
                <a:spcPts val="850"/>
              </a:spcBef>
              <a:spcAft>
                <a:spcPts val="0"/>
              </a:spcAft>
              <a:buClr>
                <a:schemeClr val="dk1"/>
              </a:buClr>
              <a:buSzPts val="2720"/>
              <a:buChar char="•"/>
              <a:defRPr sz="2720"/>
            </a:lvl1pPr>
            <a:lvl2pPr marL="914400" lvl="1" indent="-379730" algn="l">
              <a:lnSpc>
                <a:spcPct val="90000"/>
              </a:lnSpc>
              <a:spcBef>
                <a:spcPts val="425"/>
              </a:spcBef>
              <a:spcAft>
                <a:spcPts val="0"/>
              </a:spcAft>
              <a:buClr>
                <a:schemeClr val="dk1"/>
              </a:buClr>
              <a:buSzPts val="2380"/>
              <a:buChar char="•"/>
              <a:defRPr sz="2380"/>
            </a:lvl2pPr>
            <a:lvl3pPr marL="1371600" lvl="2" indent="-358139" algn="l">
              <a:lnSpc>
                <a:spcPct val="90000"/>
              </a:lnSpc>
              <a:spcBef>
                <a:spcPts val="425"/>
              </a:spcBef>
              <a:spcAft>
                <a:spcPts val="0"/>
              </a:spcAft>
              <a:buClr>
                <a:schemeClr val="dk1"/>
              </a:buClr>
              <a:buSzPts val="2040"/>
              <a:buChar char="•"/>
              <a:defRPr sz="2040"/>
            </a:lvl3pPr>
            <a:lvl4pPr marL="1828800" lvl="3" indent="-336550" algn="l">
              <a:lnSpc>
                <a:spcPct val="90000"/>
              </a:lnSpc>
              <a:spcBef>
                <a:spcPts val="425"/>
              </a:spcBef>
              <a:spcAft>
                <a:spcPts val="0"/>
              </a:spcAft>
              <a:buClr>
                <a:schemeClr val="dk1"/>
              </a:buClr>
              <a:buSzPts val="1700"/>
              <a:buChar char="•"/>
              <a:defRPr sz="1700"/>
            </a:lvl4pPr>
            <a:lvl5pPr marL="2286000" lvl="4" indent="-336550" algn="l">
              <a:lnSpc>
                <a:spcPct val="90000"/>
              </a:lnSpc>
              <a:spcBef>
                <a:spcPts val="425"/>
              </a:spcBef>
              <a:spcAft>
                <a:spcPts val="0"/>
              </a:spcAft>
              <a:buClr>
                <a:schemeClr val="dk1"/>
              </a:buClr>
              <a:buSzPts val="1700"/>
              <a:buChar char="•"/>
              <a:defRPr sz="1700"/>
            </a:lvl5pPr>
            <a:lvl6pPr marL="2743200" lvl="5" indent="-336550" algn="l">
              <a:lnSpc>
                <a:spcPct val="90000"/>
              </a:lnSpc>
              <a:spcBef>
                <a:spcPts val="425"/>
              </a:spcBef>
              <a:spcAft>
                <a:spcPts val="0"/>
              </a:spcAft>
              <a:buClr>
                <a:schemeClr val="dk1"/>
              </a:buClr>
              <a:buSzPts val="1700"/>
              <a:buChar char="•"/>
              <a:defRPr sz="1700"/>
            </a:lvl6pPr>
            <a:lvl7pPr marL="3200400" lvl="6" indent="-336550" algn="l">
              <a:lnSpc>
                <a:spcPct val="90000"/>
              </a:lnSpc>
              <a:spcBef>
                <a:spcPts val="425"/>
              </a:spcBef>
              <a:spcAft>
                <a:spcPts val="0"/>
              </a:spcAft>
              <a:buClr>
                <a:schemeClr val="dk1"/>
              </a:buClr>
              <a:buSzPts val="1700"/>
              <a:buChar char="•"/>
              <a:defRPr sz="1700"/>
            </a:lvl7pPr>
            <a:lvl8pPr marL="3657600" lvl="7" indent="-336550" algn="l">
              <a:lnSpc>
                <a:spcPct val="90000"/>
              </a:lnSpc>
              <a:spcBef>
                <a:spcPts val="425"/>
              </a:spcBef>
              <a:spcAft>
                <a:spcPts val="0"/>
              </a:spcAft>
              <a:buClr>
                <a:schemeClr val="dk1"/>
              </a:buClr>
              <a:buSzPts val="1700"/>
              <a:buChar char="•"/>
              <a:defRPr sz="1700"/>
            </a:lvl8pPr>
            <a:lvl9pPr marL="4114800" lvl="8" indent="-336550" algn="l">
              <a:lnSpc>
                <a:spcPct val="90000"/>
              </a:lnSpc>
              <a:spcBef>
                <a:spcPts val="425"/>
              </a:spcBef>
              <a:spcAft>
                <a:spcPts val="0"/>
              </a:spcAft>
              <a:buClr>
                <a:schemeClr val="dk1"/>
              </a:buClr>
              <a:buSzPts val="1700"/>
              <a:buChar char="•"/>
              <a:defRPr sz="1700"/>
            </a:lvl9pPr>
          </a:lstStyle>
          <a:p>
            <a:endParaRPr/>
          </a:p>
        </p:txBody>
      </p:sp>
      <p:sp>
        <p:nvSpPr>
          <p:cNvPr id="57" name="Google Shape;57;p10"/>
          <p:cNvSpPr txBox="1">
            <a:spLocks noGrp="1"/>
          </p:cNvSpPr>
          <p:nvPr>
            <p:ph type="body" idx="2"/>
          </p:nvPr>
        </p:nvSpPr>
        <p:spPr>
          <a:xfrm>
            <a:off x="535365" y="3017520"/>
            <a:ext cx="2506801"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1360"/>
              <a:buNone/>
              <a:defRPr sz="1360"/>
            </a:lvl1pPr>
            <a:lvl2pPr marL="914400" lvl="1" indent="-228600" algn="l">
              <a:lnSpc>
                <a:spcPct val="90000"/>
              </a:lnSpc>
              <a:spcBef>
                <a:spcPts val="425"/>
              </a:spcBef>
              <a:spcAft>
                <a:spcPts val="0"/>
              </a:spcAft>
              <a:buClr>
                <a:schemeClr val="dk1"/>
              </a:buClr>
              <a:buSzPts val="1190"/>
              <a:buNone/>
              <a:defRPr sz="1190"/>
            </a:lvl2pPr>
            <a:lvl3pPr marL="1371600" lvl="2" indent="-228600" algn="l">
              <a:lnSpc>
                <a:spcPct val="90000"/>
              </a:lnSpc>
              <a:spcBef>
                <a:spcPts val="425"/>
              </a:spcBef>
              <a:spcAft>
                <a:spcPts val="0"/>
              </a:spcAft>
              <a:buClr>
                <a:schemeClr val="dk1"/>
              </a:buClr>
              <a:buSzPts val="1020"/>
              <a:buNone/>
              <a:defRPr sz="1020"/>
            </a:lvl3pPr>
            <a:lvl4pPr marL="1828800" lvl="3" indent="-228600" algn="l">
              <a:lnSpc>
                <a:spcPct val="90000"/>
              </a:lnSpc>
              <a:spcBef>
                <a:spcPts val="425"/>
              </a:spcBef>
              <a:spcAft>
                <a:spcPts val="0"/>
              </a:spcAft>
              <a:buClr>
                <a:schemeClr val="dk1"/>
              </a:buClr>
              <a:buSzPts val="850"/>
              <a:buNone/>
              <a:defRPr sz="850"/>
            </a:lvl4pPr>
            <a:lvl5pPr marL="2286000" lvl="4" indent="-228600" algn="l">
              <a:lnSpc>
                <a:spcPct val="90000"/>
              </a:lnSpc>
              <a:spcBef>
                <a:spcPts val="425"/>
              </a:spcBef>
              <a:spcAft>
                <a:spcPts val="0"/>
              </a:spcAft>
              <a:buClr>
                <a:schemeClr val="dk1"/>
              </a:buClr>
              <a:buSzPts val="850"/>
              <a:buNone/>
              <a:defRPr sz="850"/>
            </a:lvl5pPr>
            <a:lvl6pPr marL="2743200" lvl="5" indent="-228600" algn="l">
              <a:lnSpc>
                <a:spcPct val="90000"/>
              </a:lnSpc>
              <a:spcBef>
                <a:spcPts val="425"/>
              </a:spcBef>
              <a:spcAft>
                <a:spcPts val="0"/>
              </a:spcAft>
              <a:buClr>
                <a:schemeClr val="dk1"/>
              </a:buClr>
              <a:buSzPts val="850"/>
              <a:buNone/>
              <a:defRPr sz="850"/>
            </a:lvl6pPr>
            <a:lvl7pPr marL="3200400" lvl="6" indent="-228600" algn="l">
              <a:lnSpc>
                <a:spcPct val="90000"/>
              </a:lnSpc>
              <a:spcBef>
                <a:spcPts val="425"/>
              </a:spcBef>
              <a:spcAft>
                <a:spcPts val="0"/>
              </a:spcAft>
              <a:buClr>
                <a:schemeClr val="dk1"/>
              </a:buClr>
              <a:buSzPts val="850"/>
              <a:buNone/>
              <a:defRPr sz="850"/>
            </a:lvl7pPr>
            <a:lvl8pPr marL="3657600" lvl="7" indent="-228600" algn="l">
              <a:lnSpc>
                <a:spcPct val="90000"/>
              </a:lnSpc>
              <a:spcBef>
                <a:spcPts val="425"/>
              </a:spcBef>
              <a:spcAft>
                <a:spcPts val="0"/>
              </a:spcAft>
              <a:buClr>
                <a:schemeClr val="dk1"/>
              </a:buClr>
              <a:buSzPts val="850"/>
              <a:buNone/>
              <a:defRPr sz="850"/>
            </a:lvl8pPr>
            <a:lvl9pPr marL="4114800" lvl="8" indent="-228600" algn="l">
              <a:lnSpc>
                <a:spcPct val="90000"/>
              </a:lnSpc>
              <a:spcBef>
                <a:spcPts val="425"/>
              </a:spcBef>
              <a:spcAft>
                <a:spcPts val="0"/>
              </a:spcAft>
              <a:buClr>
                <a:schemeClr val="dk1"/>
              </a:buClr>
              <a:buSzPts val="850"/>
              <a:buNone/>
              <a:defRPr sz="850"/>
            </a:lvl9pPr>
          </a:lstStyle>
          <a:p>
            <a:endParaRPr/>
          </a:p>
        </p:txBody>
      </p:sp>
      <p:sp>
        <p:nvSpPr>
          <p:cNvPr id="58" name="Google Shape;58;p10"/>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35365" y="670560"/>
            <a:ext cx="2506801"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3304282" y="1448226"/>
            <a:ext cx="3934778" cy="7147983"/>
          </a:xfrm>
          <a:prstGeom prst="rect">
            <a:avLst/>
          </a:prstGeom>
          <a:noFill/>
          <a:ln>
            <a:noFill/>
          </a:ln>
        </p:spPr>
      </p:sp>
      <p:sp>
        <p:nvSpPr>
          <p:cNvPr id="64" name="Google Shape;64;p11"/>
          <p:cNvSpPr txBox="1">
            <a:spLocks noGrp="1"/>
          </p:cNvSpPr>
          <p:nvPr>
            <p:ph type="body" idx="1"/>
          </p:nvPr>
        </p:nvSpPr>
        <p:spPr>
          <a:xfrm>
            <a:off x="535365" y="3017520"/>
            <a:ext cx="2506801"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1360"/>
              <a:buNone/>
              <a:defRPr sz="1360"/>
            </a:lvl1pPr>
            <a:lvl2pPr marL="914400" lvl="1" indent="-228600" algn="l">
              <a:lnSpc>
                <a:spcPct val="90000"/>
              </a:lnSpc>
              <a:spcBef>
                <a:spcPts val="425"/>
              </a:spcBef>
              <a:spcAft>
                <a:spcPts val="0"/>
              </a:spcAft>
              <a:buClr>
                <a:schemeClr val="dk1"/>
              </a:buClr>
              <a:buSzPts val="1190"/>
              <a:buNone/>
              <a:defRPr sz="1190"/>
            </a:lvl2pPr>
            <a:lvl3pPr marL="1371600" lvl="2" indent="-228600" algn="l">
              <a:lnSpc>
                <a:spcPct val="90000"/>
              </a:lnSpc>
              <a:spcBef>
                <a:spcPts val="425"/>
              </a:spcBef>
              <a:spcAft>
                <a:spcPts val="0"/>
              </a:spcAft>
              <a:buClr>
                <a:schemeClr val="dk1"/>
              </a:buClr>
              <a:buSzPts val="1020"/>
              <a:buNone/>
              <a:defRPr sz="1020"/>
            </a:lvl3pPr>
            <a:lvl4pPr marL="1828800" lvl="3" indent="-228600" algn="l">
              <a:lnSpc>
                <a:spcPct val="90000"/>
              </a:lnSpc>
              <a:spcBef>
                <a:spcPts val="425"/>
              </a:spcBef>
              <a:spcAft>
                <a:spcPts val="0"/>
              </a:spcAft>
              <a:buClr>
                <a:schemeClr val="dk1"/>
              </a:buClr>
              <a:buSzPts val="850"/>
              <a:buNone/>
              <a:defRPr sz="850"/>
            </a:lvl4pPr>
            <a:lvl5pPr marL="2286000" lvl="4" indent="-228600" algn="l">
              <a:lnSpc>
                <a:spcPct val="90000"/>
              </a:lnSpc>
              <a:spcBef>
                <a:spcPts val="425"/>
              </a:spcBef>
              <a:spcAft>
                <a:spcPts val="0"/>
              </a:spcAft>
              <a:buClr>
                <a:schemeClr val="dk1"/>
              </a:buClr>
              <a:buSzPts val="850"/>
              <a:buNone/>
              <a:defRPr sz="850"/>
            </a:lvl5pPr>
            <a:lvl6pPr marL="2743200" lvl="5" indent="-228600" algn="l">
              <a:lnSpc>
                <a:spcPct val="90000"/>
              </a:lnSpc>
              <a:spcBef>
                <a:spcPts val="425"/>
              </a:spcBef>
              <a:spcAft>
                <a:spcPts val="0"/>
              </a:spcAft>
              <a:buClr>
                <a:schemeClr val="dk1"/>
              </a:buClr>
              <a:buSzPts val="850"/>
              <a:buNone/>
              <a:defRPr sz="850"/>
            </a:lvl6pPr>
            <a:lvl7pPr marL="3200400" lvl="6" indent="-228600" algn="l">
              <a:lnSpc>
                <a:spcPct val="90000"/>
              </a:lnSpc>
              <a:spcBef>
                <a:spcPts val="425"/>
              </a:spcBef>
              <a:spcAft>
                <a:spcPts val="0"/>
              </a:spcAft>
              <a:buClr>
                <a:schemeClr val="dk1"/>
              </a:buClr>
              <a:buSzPts val="850"/>
              <a:buNone/>
              <a:defRPr sz="850"/>
            </a:lvl7pPr>
            <a:lvl8pPr marL="3657600" lvl="7" indent="-228600" algn="l">
              <a:lnSpc>
                <a:spcPct val="90000"/>
              </a:lnSpc>
              <a:spcBef>
                <a:spcPts val="425"/>
              </a:spcBef>
              <a:spcAft>
                <a:spcPts val="0"/>
              </a:spcAft>
              <a:buClr>
                <a:schemeClr val="dk1"/>
              </a:buClr>
              <a:buSzPts val="850"/>
              <a:buNone/>
              <a:defRPr sz="850"/>
            </a:lvl8pPr>
            <a:lvl9pPr marL="4114800" lvl="8" indent="-228600" algn="l">
              <a:lnSpc>
                <a:spcPct val="90000"/>
              </a:lnSpc>
              <a:spcBef>
                <a:spcPts val="425"/>
              </a:spcBef>
              <a:spcAft>
                <a:spcPts val="0"/>
              </a:spcAft>
              <a:buClr>
                <a:schemeClr val="dk1"/>
              </a:buClr>
              <a:buSzPts val="850"/>
              <a:buNone/>
              <a:defRPr sz="850"/>
            </a:lvl9pPr>
          </a:lstStyle>
          <a:p>
            <a:endParaRPr/>
          </a:p>
        </p:txBody>
      </p:sp>
      <p:sp>
        <p:nvSpPr>
          <p:cNvPr id="65" name="Google Shape;65;p11"/>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740"/>
              <a:buFont typeface="Calibri"/>
              <a:buNone/>
              <a:defRPr sz="374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534353" y="2677584"/>
            <a:ext cx="6703695" cy="6381962"/>
          </a:xfrm>
          <a:prstGeom prst="rect">
            <a:avLst/>
          </a:prstGeom>
          <a:noFill/>
          <a:ln>
            <a:noFill/>
          </a:ln>
        </p:spPr>
        <p:txBody>
          <a:bodyPr spcFirstLastPara="1" wrap="square" lIns="91425" tIns="45700" rIns="91425" bIns="45700" anchor="t" anchorCtr="0">
            <a:normAutofit/>
          </a:bodyPr>
          <a:lstStyle>
            <a:lvl1pPr marL="457200" marR="0" lvl="0" indent="-379730" algn="l" rtl="0">
              <a:lnSpc>
                <a:spcPct val="90000"/>
              </a:lnSpc>
              <a:spcBef>
                <a:spcPts val="850"/>
              </a:spcBef>
              <a:spcAft>
                <a:spcPts val="0"/>
              </a:spcAft>
              <a:buClr>
                <a:schemeClr val="dk1"/>
              </a:buClr>
              <a:buSzPts val="2380"/>
              <a:buFont typeface="Arial"/>
              <a:buChar char="•"/>
              <a:defRPr sz="2380" b="0" i="0" u="none" strike="noStrike" cap="none">
                <a:solidFill>
                  <a:schemeClr val="dk1"/>
                </a:solidFill>
                <a:latin typeface="Calibri"/>
                <a:ea typeface="Calibri"/>
                <a:cs typeface="Calibri"/>
                <a:sym typeface="Calibri"/>
              </a:defRPr>
            </a:lvl1pPr>
            <a:lvl2pPr marL="914400" marR="0" lvl="1" indent="-358140" algn="l" rtl="0">
              <a:lnSpc>
                <a:spcPct val="90000"/>
              </a:lnSpc>
              <a:spcBef>
                <a:spcPts val="425"/>
              </a:spcBef>
              <a:spcAft>
                <a:spcPts val="0"/>
              </a:spcAft>
              <a:buClr>
                <a:schemeClr val="dk1"/>
              </a:buClr>
              <a:buSzPts val="2040"/>
              <a:buFont typeface="Arial"/>
              <a:buChar char="•"/>
              <a:defRPr sz="2040" b="0" i="0" u="none" strike="noStrike" cap="none">
                <a:solidFill>
                  <a:schemeClr val="dk1"/>
                </a:solidFill>
                <a:latin typeface="Calibri"/>
                <a:ea typeface="Calibri"/>
                <a:cs typeface="Calibri"/>
                <a:sym typeface="Calibri"/>
              </a:defRPr>
            </a:lvl2pPr>
            <a:lvl3pPr marL="1371600" marR="0" lvl="2" indent="-336550" algn="l" rtl="0">
              <a:lnSpc>
                <a:spcPct val="90000"/>
              </a:lnSpc>
              <a:spcBef>
                <a:spcPts val="425"/>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5755"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4pPr>
            <a:lvl5pPr marL="2286000" marR="0" lvl="4"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5pPr>
            <a:lvl6pPr marL="2743200" marR="0" lvl="5"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6pPr>
            <a:lvl7pPr marL="3200400" marR="0" lvl="6"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7pPr>
            <a:lvl8pPr marL="3657600" marR="0" lvl="7"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8pPr>
            <a:lvl9pPr marL="4114800" marR="0" lvl="8"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0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20" b="0" i="0" u="none" strike="noStrike" cap="none">
                <a:solidFill>
                  <a:srgbClr val="888888"/>
                </a:solidFill>
                <a:latin typeface="Calibri"/>
                <a:ea typeface="Calibri"/>
                <a:cs typeface="Calibri"/>
                <a:sym typeface="Calibri"/>
              </a:defRPr>
            </a:lvl1pPr>
            <a:lvl2pPr marL="0" marR="0" lvl="1" indent="0" algn="r" rtl="0">
              <a:spcBef>
                <a:spcPts val="0"/>
              </a:spcBef>
              <a:buNone/>
              <a:defRPr sz="1020" b="0" i="0" u="none" strike="noStrike" cap="none">
                <a:solidFill>
                  <a:srgbClr val="888888"/>
                </a:solidFill>
                <a:latin typeface="Calibri"/>
                <a:ea typeface="Calibri"/>
                <a:cs typeface="Calibri"/>
                <a:sym typeface="Calibri"/>
              </a:defRPr>
            </a:lvl2pPr>
            <a:lvl3pPr marL="0" marR="0" lvl="2" indent="0" algn="r" rtl="0">
              <a:spcBef>
                <a:spcPts val="0"/>
              </a:spcBef>
              <a:buNone/>
              <a:defRPr sz="1020" b="0" i="0" u="none" strike="noStrike" cap="none">
                <a:solidFill>
                  <a:srgbClr val="888888"/>
                </a:solidFill>
                <a:latin typeface="Calibri"/>
                <a:ea typeface="Calibri"/>
                <a:cs typeface="Calibri"/>
                <a:sym typeface="Calibri"/>
              </a:defRPr>
            </a:lvl3pPr>
            <a:lvl4pPr marL="0" marR="0" lvl="3" indent="0" algn="r" rtl="0">
              <a:spcBef>
                <a:spcPts val="0"/>
              </a:spcBef>
              <a:buNone/>
              <a:defRPr sz="1020" b="0" i="0" u="none" strike="noStrike" cap="none">
                <a:solidFill>
                  <a:srgbClr val="888888"/>
                </a:solidFill>
                <a:latin typeface="Calibri"/>
                <a:ea typeface="Calibri"/>
                <a:cs typeface="Calibri"/>
                <a:sym typeface="Calibri"/>
              </a:defRPr>
            </a:lvl4pPr>
            <a:lvl5pPr marL="0" marR="0" lvl="4" indent="0" algn="r" rtl="0">
              <a:spcBef>
                <a:spcPts val="0"/>
              </a:spcBef>
              <a:buNone/>
              <a:defRPr sz="1020" b="0" i="0" u="none" strike="noStrike" cap="none">
                <a:solidFill>
                  <a:srgbClr val="888888"/>
                </a:solidFill>
                <a:latin typeface="Calibri"/>
                <a:ea typeface="Calibri"/>
                <a:cs typeface="Calibri"/>
                <a:sym typeface="Calibri"/>
              </a:defRPr>
            </a:lvl5pPr>
            <a:lvl6pPr marL="0" marR="0" lvl="5" indent="0" algn="r" rtl="0">
              <a:spcBef>
                <a:spcPts val="0"/>
              </a:spcBef>
              <a:buNone/>
              <a:defRPr sz="1020" b="0" i="0" u="none" strike="noStrike" cap="none">
                <a:solidFill>
                  <a:srgbClr val="888888"/>
                </a:solidFill>
                <a:latin typeface="Calibri"/>
                <a:ea typeface="Calibri"/>
                <a:cs typeface="Calibri"/>
                <a:sym typeface="Calibri"/>
              </a:defRPr>
            </a:lvl6pPr>
            <a:lvl7pPr marL="0" marR="0" lvl="6" indent="0" algn="r" rtl="0">
              <a:spcBef>
                <a:spcPts val="0"/>
              </a:spcBef>
              <a:buNone/>
              <a:defRPr sz="1020" b="0" i="0" u="none" strike="noStrike" cap="none">
                <a:solidFill>
                  <a:srgbClr val="888888"/>
                </a:solidFill>
                <a:latin typeface="Calibri"/>
                <a:ea typeface="Calibri"/>
                <a:cs typeface="Calibri"/>
                <a:sym typeface="Calibri"/>
              </a:defRPr>
            </a:lvl7pPr>
            <a:lvl8pPr marL="0" marR="0" lvl="7" indent="0" algn="r" rtl="0">
              <a:spcBef>
                <a:spcPts val="0"/>
              </a:spcBef>
              <a:buNone/>
              <a:defRPr sz="1020" b="0" i="0" u="none" strike="noStrike" cap="none">
                <a:solidFill>
                  <a:srgbClr val="888888"/>
                </a:solidFill>
                <a:latin typeface="Calibri"/>
                <a:ea typeface="Calibri"/>
                <a:cs typeface="Calibri"/>
                <a:sym typeface="Calibri"/>
              </a:defRPr>
            </a:lvl8pPr>
            <a:lvl9pPr marL="0" marR="0" lvl="8" indent="0" algn="r" rtl="0">
              <a:spcBef>
                <a:spcPts val="0"/>
              </a:spcBef>
              <a:buNone/>
              <a:defRPr sz="102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y.benefitsaccess.org/login"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0"/>
            <a:ext cx="7772400" cy="10058400"/>
          </a:xfrm>
          <a:prstGeom prst="rect">
            <a:avLst/>
          </a:prstGeom>
          <a:solidFill>
            <a:srgbClr val="01685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5" name="Google Shape;85;p1"/>
          <p:cNvPicPr preferRelativeResize="0"/>
          <p:nvPr/>
        </p:nvPicPr>
        <p:blipFill rotWithShape="1">
          <a:blip r:embed="rId3">
            <a:alphaModFix amt="87000"/>
          </a:blip>
          <a:srcRect l="1253" t="3897" r="12531"/>
          <a:stretch/>
        </p:blipFill>
        <p:spPr>
          <a:xfrm>
            <a:off x="0" y="0"/>
            <a:ext cx="7772400" cy="8722080"/>
          </a:xfrm>
          <a:prstGeom prst="rect">
            <a:avLst/>
          </a:prstGeom>
          <a:noFill/>
          <a:ln>
            <a:noFill/>
          </a:ln>
        </p:spPr>
      </p:pic>
      <p:sp>
        <p:nvSpPr>
          <p:cNvPr id="86" name="Google Shape;86;p1"/>
          <p:cNvSpPr/>
          <p:nvPr/>
        </p:nvSpPr>
        <p:spPr>
          <a:xfrm>
            <a:off x="685800" y="4670464"/>
            <a:ext cx="6400800" cy="2348700"/>
          </a:xfrm>
          <a:prstGeom prst="rect">
            <a:avLst/>
          </a:prstGeom>
          <a:solidFill>
            <a:schemeClr val="lt1"/>
          </a:solidFill>
          <a:ln w="38100" cap="flat" cmpd="sng">
            <a:solidFill>
              <a:srgbClr val="FF845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7" name="Google Shape;87;p1"/>
          <p:cNvPicPr preferRelativeResize="0"/>
          <p:nvPr/>
        </p:nvPicPr>
        <p:blipFill rotWithShape="1">
          <a:blip r:embed="rId4">
            <a:alphaModFix/>
          </a:blip>
          <a:srcRect b="36865"/>
          <a:stretch/>
        </p:blipFill>
        <p:spPr>
          <a:xfrm>
            <a:off x="0" y="8036326"/>
            <a:ext cx="7772400" cy="2022074"/>
          </a:xfrm>
          <a:prstGeom prst="rect">
            <a:avLst/>
          </a:prstGeom>
          <a:noFill/>
          <a:ln>
            <a:noFill/>
          </a:ln>
        </p:spPr>
      </p:pic>
      <p:sp>
        <p:nvSpPr>
          <p:cNvPr id="88" name="Google Shape;88;p1"/>
          <p:cNvSpPr txBox="1"/>
          <p:nvPr/>
        </p:nvSpPr>
        <p:spPr>
          <a:xfrm>
            <a:off x="616225" y="2382818"/>
            <a:ext cx="6572700" cy="2555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lt1"/>
                </a:solidFill>
                <a:latin typeface="Calibri"/>
                <a:ea typeface="Calibri"/>
                <a:cs typeface="Calibri"/>
                <a:sym typeface="Calibri"/>
              </a:rPr>
              <a:t>ALEX es una herramienta en línea completamente confidencial que utiliza sus gastos estimados de salud para mostrarle los planes más económicos para sus necesidades. Algo así como hablar con un buen amigo que sabe todo acerca de sus beneficios, excepto que no necesitas comprarle una taza de café.</a:t>
            </a:r>
            <a:endParaRPr sz="1600">
              <a:solidFill>
                <a:schemeClr val="lt1"/>
              </a:solidFill>
              <a:latin typeface="Calibri"/>
              <a:ea typeface="Calibri"/>
              <a:cs typeface="Calibri"/>
              <a:sym typeface="Calibri"/>
            </a:endParaRPr>
          </a:p>
          <a:p>
            <a:pPr marL="0" marR="0" lvl="0" indent="0" algn="l" rtl="0">
              <a:spcBef>
                <a:spcPts val="0"/>
              </a:spcBef>
              <a:spcAft>
                <a:spcPts val="0"/>
              </a:spcAft>
              <a:buNone/>
            </a:pPr>
            <a:br>
              <a:rPr lang="en-US" sz="1600">
                <a:solidFill>
                  <a:schemeClr val="lt1"/>
                </a:solidFill>
                <a:latin typeface="Calibri"/>
                <a:ea typeface="Calibri"/>
                <a:cs typeface="Calibri"/>
                <a:sym typeface="Calibri"/>
              </a:rPr>
            </a:br>
            <a:r>
              <a:rPr lang="en-US" sz="1600" b="1">
                <a:solidFill>
                  <a:srgbClr val="FF8458"/>
                </a:solidFill>
                <a:latin typeface="Calibri"/>
                <a:ea typeface="Calibri"/>
                <a:cs typeface="Calibri"/>
                <a:sym typeface="Calibri"/>
              </a:rPr>
              <a:t>Antes de inscribirse, tome 10 minutos y deje que ALEX lo guíe a través de sus opciones. </a:t>
            </a:r>
            <a:r>
              <a:rPr lang="en-US" sz="1600">
                <a:solidFill>
                  <a:schemeClr val="lt1"/>
                </a:solidFill>
                <a:latin typeface="Calibri"/>
                <a:ea typeface="Calibri"/>
                <a:cs typeface="Calibri"/>
                <a:sym typeface="Calibri"/>
              </a:rPr>
              <a:t>Puede accederlo en el trabajo o en casa en cualquier computadora, tableta o smartphone.</a:t>
            </a:r>
            <a:endParaRPr sz="1600">
              <a:solidFill>
                <a:schemeClr val="lt1"/>
              </a:solidFill>
              <a:latin typeface="Calibri"/>
              <a:ea typeface="Calibri"/>
              <a:cs typeface="Calibri"/>
              <a:sym typeface="Calibri"/>
            </a:endParaRPr>
          </a:p>
          <a:p>
            <a:pPr marL="0" marR="0" lvl="0" indent="0" algn="l" rtl="0">
              <a:spcBef>
                <a:spcPts val="0"/>
              </a:spcBef>
              <a:spcAft>
                <a:spcPts val="0"/>
              </a:spcAft>
              <a:buNone/>
            </a:pPr>
            <a:endParaRPr sz="1600">
              <a:solidFill>
                <a:schemeClr val="lt1"/>
              </a:solidFill>
              <a:latin typeface="Calibri"/>
              <a:ea typeface="Calibri"/>
              <a:cs typeface="Calibri"/>
              <a:sym typeface="Calibri"/>
            </a:endParaRPr>
          </a:p>
        </p:txBody>
      </p:sp>
      <p:pic>
        <p:nvPicPr>
          <p:cNvPr id="90" name="Google Shape;90;p1" descr="A picture containing text, clock, sign&#10;&#10;Description automatically generated"/>
          <p:cNvPicPr preferRelativeResize="0"/>
          <p:nvPr/>
        </p:nvPicPr>
        <p:blipFill rotWithShape="1">
          <a:blip r:embed="rId5">
            <a:alphaModFix/>
          </a:blip>
          <a:srcRect/>
          <a:stretch/>
        </p:blipFill>
        <p:spPr>
          <a:xfrm>
            <a:off x="616225" y="8404254"/>
            <a:ext cx="2699666" cy="1179527"/>
          </a:xfrm>
          <a:prstGeom prst="rect">
            <a:avLst/>
          </a:prstGeom>
          <a:noFill/>
          <a:ln>
            <a:noFill/>
          </a:ln>
        </p:spPr>
      </p:pic>
      <p:sp>
        <p:nvSpPr>
          <p:cNvPr id="91" name="Google Shape;91;p1"/>
          <p:cNvSpPr txBox="1"/>
          <p:nvPr/>
        </p:nvSpPr>
        <p:spPr>
          <a:xfrm>
            <a:off x="616224" y="1557037"/>
            <a:ext cx="4540391" cy="757090"/>
          </a:xfrm>
          <a:prstGeom prst="rect">
            <a:avLst/>
          </a:prstGeom>
          <a:noFill/>
          <a:ln>
            <a:noFill/>
          </a:ln>
        </p:spPr>
        <p:txBody>
          <a:bodyPr spcFirstLastPara="1" wrap="square" lIns="91425" tIns="45700" rIns="91425" bIns="45700" anchor="t" anchorCtr="0">
            <a:spAutoFit/>
          </a:bodyPr>
          <a:lstStyle/>
          <a:p>
            <a:pPr marL="0" marR="0" lvl="0" indent="0" algn="l" rtl="0">
              <a:lnSpc>
                <a:spcPct val="80000"/>
              </a:lnSpc>
              <a:spcBef>
                <a:spcPts val="0"/>
              </a:spcBef>
              <a:spcAft>
                <a:spcPts val="0"/>
              </a:spcAft>
              <a:buNone/>
            </a:pPr>
            <a:r>
              <a:rPr lang="en-US" sz="5400" b="1" dirty="0">
                <a:solidFill>
                  <a:srgbClr val="FF8458"/>
                </a:solidFill>
                <a:latin typeface="Calibri"/>
                <a:ea typeface="Calibri"/>
                <a:cs typeface="Calibri"/>
                <a:sym typeface="Calibri"/>
              </a:rPr>
              <a:t>ALEX® lo sabe.</a:t>
            </a:r>
            <a:endParaRPr sz="5400" b="1" dirty="0">
              <a:solidFill>
                <a:srgbClr val="FF8458"/>
              </a:solidFill>
              <a:latin typeface="Calibri"/>
              <a:ea typeface="Calibri"/>
              <a:cs typeface="Calibri"/>
              <a:sym typeface="Calibri"/>
            </a:endParaRPr>
          </a:p>
        </p:txBody>
      </p:sp>
      <p:sp>
        <p:nvSpPr>
          <p:cNvPr id="92" name="Google Shape;92;p1"/>
          <p:cNvSpPr txBox="1"/>
          <p:nvPr/>
        </p:nvSpPr>
        <p:spPr>
          <a:xfrm>
            <a:off x="616225" y="612491"/>
            <a:ext cx="4244100" cy="954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lt1"/>
                </a:solidFill>
                <a:latin typeface="Calibri"/>
                <a:ea typeface="Calibri"/>
                <a:cs typeface="Calibri"/>
                <a:sym typeface="Calibri"/>
              </a:rPr>
              <a:t>¿Sabes qué beneficios son adecuados para ti?</a:t>
            </a:r>
            <a:endParaRPr sz="2800" b="1">
              <a:solidFill>
                <a:schemeClr val="lt1"/>
              </a:solidFill>
              <a:latin typeface="Calibri"/>
              <a:ea typeface="Calibri"/>
              <a:cs typeface="Calibri"/>
              <a:sym typeface="Calibri"/>
            </a:endParaRPr>
          </a:p>
        </p:txBody>
      </p:sp>
      <p:sp>
        <p:nvSpPr>
          <p:cNvPr id="93" name="Google Shape;93;p1"/>
          <p:cNvSpPr txBox="1"/>
          <p:nvPr/>
        </p:nvSpPr>
        <p:spPr>
          <a:xfrm>
            <a:off x="685800" y="7200392"/>
            <a:ext cx="6400800" cy="708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rgbClr val="FF8458"/>
                </a:solidFill>
                <a:latin typeface="Calibri"/>
                <a:ea typeface="Calibri"/>
                <a:cs typeface="Calibri"/>
                <a:sym typeface="Calibri"/>
              </a:rPr>
              <a:t>¿Necesita ayuda adicional?</a:t>
            </a:r>
            <a:endParaRPr sz="2000" b="1">
              <a:solidFill>
                <a:srgbClr val="FF8458"/>
              </a:solidFill>
              <a:latin typeface="Calibri"/>
              <a:ea typeface="Calibri"/>
              <a:cs typeface="Calibri"/>
              <a:sym typeface="Calibri"/>
            </a:endParaRPr>
          </a:p>
          <a:p>
            <a:pPr marL="0" marR="0" lvl="0" indent="0" algn="ctr" rtl="0">
              <a:spcBef>
                <a:spcPts val="0"/>
              </a:spcBef>
              <a:spcAft>
                <a:spcPts val="0"/>
              </a:spcAft>
              <a:buNone/>
            </a:pPr>
            <a:r>
              <a:rPr lang="en-US" sz="2000" b="1">
                <a:solidFill>
                  <a:srgbClr val="FF8458"/>
                </a:solidFill>
                <a:latin typeface="Calibri"/>
                <a:ea typeface="Calibri"/>
                <a:cs typeface="Calibri"/>
                <a:sym typeface="Calibri"/>
              </a:rPr>
              <a:t>Contacta &lt;Información de contacto de recursos humanos&gt;.</a:t>
            </a:r>
            <a:endParaRPr sz="2000" b="1">
              <a:solidFill>
                <a:srgbClr val="FF8458"/>
              </a:solidFill>
              <a:latin typeface="Calibri"/>
              <a:ea typeface="Calibri"/>
              <a:cs typeface="Calibri"/>
              <a:sym typeface="Calibri"/>
            </a:endParaRPr>
          </a:p>
        </p:txBody>
      </p:sp>
      <p:sp>
        <p:nvSpPr>
          <p:cNvPr id="94" name="Google Shape;94;p1"/>
          <p:cNvSpPr/>
          <p:nvPr/>
        </p:nvSpPr>
        <p:spPr>
          <a:xfrm>
            <a:off x="685800" y="4646963"/>
            <a:ext cx="6400800" cy="478804"/>
          </a:xfrm>
          <a:prstGeom prst="rect">
            <a:avLst/>
          </a:prstGeom>
          <a:solidFill>
            <a:srgbClr val="FF845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8458"/>
              </a:solidFill>
              <a:latin typeface="Calibri"/>
              <a:ea typeface="Calibri"/>
              <a:cs typeface="Calibri"/>
              <a:sym typeface="Calibri"/>
            </a:endParaRPr>
          </a:p>
        </p:txBody>
      </p:sp>
      <p:sp>
        <p:nvSpPr>
          <p:cNvPr id="95" name="Google Shape;95;p1"/>
          <p:cNvSpPr/>
          <p:nvPr/>
        </p:nvSpPr>
        <p:spPr>
          <a:xfrm>
            <a:off x="685800" y="4704553"/>
            <a:ext cx="6400800"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2000" b="1" dirty="0">
                <a:solidFill>
                  <a:schemeClr val="lt1"/>
                </a:solidFill>
                <a:latin typeface="Calibri"/>
                <a:ea typeface="Calibri"/>
                <a:cs typeface="Calibri"/>
                <a:sym typeface="Calibri"/>
              </a:rPr>
              <a:t>Su visión general de las elecciones anuales</a:t>
            </a:r>
            <a:r>
              <a:rPr lang="en-US" sz="2000" b="1" dirty="0">
                <a:solidFill>
                  <a:schemeClr val="lt1"/>
                </a:solidFill>
                <a:latin typeface="Calibri"/>
                <a:ea typeface="Calibri"/>
                <a:cs typeface="Calibri"/>
                <a:sym typeface="Calibri"/>
              </a:rPr>
              <a:t>:</a:t>
            </a:r>
            <a:endParaRPr sz="2000" b="1" dirty="0">
              <a:solidFill>
                <a:schemeClr val="lt1"/>
              </a:solidFill>
              <a:latin typeface="Calibri"/>
              <a:ea typeface="Calibri"/>
              <a:cs typeface="Calibri"/>
              <a:sym typeface="Calibri"/>
            </a:endParaRPr>
          </a:p>
          <a:p>
            <a:pPr marL="0" marR="0" lvl="0" indent="0" algn="ctr" rtl="0">
              <a:spcBef>
                <a:spcPts val="0"/>
              </a:spcBef>
              <a:spcAft>
                <a:spcPts val="0"/>
              </a:spcAft>
              <a:buNone/>
            </a:pPr>
            <a:endParaRPr sz="2000" b="1" dirty="0">
              <a:solidFill>
                <a:schemeClr val="lt1"/>
              </a:solidFill>
              <a:latin typeface="Calibri"/>
              <a:ea typeface="Calibri"/>
              <a:cs typeface="Calibri"/>
              <a:sym typeface="Calibri"/>
            </a:endParaRPr>
          </a:p>
        </p:txBody>
      </p:sp>
      <p:sp>
        <p:nvSpPr>
          <p:cNvPr id="96" name="Google Shape;96;p1"/>
          <p:cNvSpPr txBox="1"/>
          <p:nvPr/>
        </p:nvSpPr>
        <p:spPr>
          <a:xfrm>
            <a:off x="685800" y="5276840"/>
            <a:ext cx="6400800"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dirty="0">
                <a:solidFill>
                  <a:schemeClr val="dk1"/>
                </a:solidFill>
                <a:latin typeface="Calibri"/>
                <a:ea typeface="Calibri"/>
                <a:cs typeface="Calibri"/>
                <a:sym typeface="Calibri"/>
              </a:rPr>
              <a:t>Las elecciones anuales de este año son </a:t>
            </a:r>
          </a:p>
          <a:p>
            <a:pPr marL="0" marR="0" lvl="0" indent="0" algn="ctr" rtl="0">
              <a:spcBef>
                <a:spcPts val="0"/>
              </a:spcBef>
              <a:spcAft>
                <a:spcPts val="0"/>
              </a:spcAft>
              <a:buNone/>
            </a:pPr>
            <a:r>
              <a:rPr lang="es-ES" sz="1600" b="1" dirty="0">
                <a:solidFill>
                  <a:schemeClr val="dk1"/>
                </a:solidFill>
                <a:latin typeface="Calibri"/>
                <a:ea typeface="Calibri"/>
                <a:cs typeface="Calibri"/>
                <a:sym typeface="Calibri"/>
              </a:rPr>
              <a:t>Del 2 al 17 de noviembre</a:t>
            </a:r>
            <a:endParaRPr b="1" dirty="0"/>
          </a:p>
        </p:txBody>
      </p:sp>
      <p:sp>
        <p:nvSpPr>
          <p:cNvPr id="97" name="Google Shape;97;p1"/>
          <p:cNvSpPr txBox="1"/>
          <p:nvPr/>
        </p:nvSpPr>
        <p:spPr>
          <a:xfrm>
            <a:off x="1136365" y="6086298"/>
            <a:ext cx="2064000"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dirty="0">
                <a:solidFill>
                  <a:schemeClr val="dk1"/>
                </a:solidFill>
                <a:latin typeface="Calibri"/>
                <a:ea typeface="Calibri"/>
                <a:cs typeface="Calibri"/>
                <a:sym typeface="Calibri"/>
              </a:rPr>
              <a:t>Habla con ALEX </a:t>
            </a:r>
            <a:r>
              <a:rPr lang="en-US" sz="1600" dirty="0" err="1">
                <a:solidFill>
                  <a:schemeClr val="dk1"/>
                </a:solidFill>
                <a:latin typeface="Calibri"/>
                <a:ea typeface="Calibri"/>
                <a:cs typeface="Calibri"/>
                <a:sym typeface="Calibri"/>
              </a:rPr>
              <a:t>en</a:t>
            </a:r>
            <a:r>
              <a:rPr lang="en-US" sz="1600" dirty="0">
                <a:solidFill>
                  <a:schemeClr val="dk1"/>
                </a:solidFill>
                <a:latin typeface="Calibri"/>
                <a:ea typeface="Calibri"/>
                <a:cs typeface="Calibri"/>
                <a:sym typeface="Calibri"/>
              </a:rPr>
              <a:t> </a:t>
            </a:r>
            <a:r>
              <a:rPr lang="en-US" sz="1600" dirty="0">
                <a:solidFill>
                  <a:schemeClr val="dk1"/>
                </a:solidFill>
                <a:latin typeface="Calibri"/>
                <a:ea typeface="Calibri"/>
                <a:cs typeface="Calibri"/>
                <a:sym typeface="Calibri"/>
                <a:hlinkClick r:id="rId6"/>
              </a:rPr>
              <a:t>BenefitsAccess.org</a:t>
            </a:r>
            <a:r>
              <a:rPr lang="en-US" sz="1600" dirty="0">
                <a:solidFill>
                  <a:schemeClr val="dk1"/>
                </a:solidFill>
                <a:latin typeface="Calibri"/>
                <a:ea typeface="Calibri"/>
                <a:cs typeface="Calibri"/>
                <a:sym typeface="Calibri"/>
              </a:rPr>
              <a:t>.</a:t>
            </a:r>
            <a:endParaRPr dirty="0"/>
          </a:p>
        </p:txBody>
      </p:sp>
      <p:sp>
        <p:nvSpPr>
          <p:cNvPr id="98" name="Google Shape;98;p1"/>
          <p:cNvSpPr txBox="1"/>
          <p:nvPr/>
        </p:nvSpPr>
        <p:spPr>
          <a:xfrm>
            <a:off x="3886200" y="6086298"/>
            <a:ext cx="29391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dirty="0" err="1">
                <a:solidFill>
                  <a:schemeClr val="dk1"/>
                </a:solidFill>
                <a:latin typeface="Calibri"/>
                <a:ea typeface="Calibri"/>
                <a:cs typeface="Calibri"/>
                <a:sym typeface="Calibri"/>
              </a:rPr>
              <a:t>Luego</a:t>
            </a:r>
            <a:r>
              <a:rPr lang="en-US" sz="1600" dirty="0">
                <a:solidFill>
                  <a:schemeClr val="dk1"/>
                </a:solidFill>
                <a:latin typeface="Calibri"/>
                <a:ea typeface="Calibri"/>
                <a:cs typeface="Calibri"/>
                <a:sym typeface="Calibri"/>
              </a:rPr>
              <a:t>, </a:t>
            </a:r>
            <a:r>
              <a:rPr lang="en-US" sz="1600" dirty="0" err="1">
                <a:solidFill>
                  <a:schemeClr val="dk1"/>
                </a:solidFill>
                <a:latin typeface="Calibri"/>
                <a:ea typeface="Calibri"/>
                <a:cs typeface="Calibri"/>
                <a:sym typeface="Calibri"/>
              </a:rPr>
              <a:t>completa</a:t>
            </a:r>
            <a:r>
              <a:rPr lang="en-US" sz="1600" dirty="0">
                <a:solidFill>
                  <a:schemeClr val="dk1"/>
                </a:solidFill>
                <a:latin typeface="Calibri"/>
                <a:ea typeface="Calibri"/>
                <a:cs typeface="Calibri"/>
                <a:sym typeface="Calibri"/>
              </a:rPr>
              <a:t> </a:t>
            </a:r>
            <a:r>
              <a:rPr lang="en-US" sz="1600" dirty="0" err="1">
                <a:solidFill>
                  <a:schemeClr val="dk1"/>
                </a:solidFill>
                <a:latin typeface="Calibri"/>
                <a:ea typeface="Calibri"/>
                <a:cs typeface="Calibri"/>
                <a:sym typeface="Calibri"/>
              </a:rPr>
              <a:t>tu</a:t>
            </a:r>
            <a:r>
              <a:rPr lang="en-US" sz="1600" dirty="0">
                <a:solidFill>
                  <a:schemeClr val="dk1"/>
                </a:solidFill>
                <a:latin typeface="Calibri"/>
                <a:ea typeface="Calibri"/>
                <a:cs typeface="Calibri"/>
                <a:sym typeface="Calibri"/>
              </a:rPr>
              <a:t> </a:t>
            </a:r>
            <a:r>
              <a:rPr lang="en-US" sz="1600" dirty="0" err="1">
                <a:solidFill>
                  <a:schemeClr val="dk1"/>
                </a:solidFill>
                <a:latin typeface="Calibri"/>
                <a:ea typeface="Calibri"/>
                <a:cs typeface="Calibri"/>
                <a:sym typeface="Calibri"/>
              </a:rPr>
              <a:t>inscripción</a:t>
            </a:r>
            <a:r>
              <a:rPr lang="en-US" sz="1600" dirty="0">
                <a:solidFill>
                  <a:schemeClr val="dk1"/>
                </a:solidFill>
                <a:latin typeface="Calibri"/>
                <a:ea typeface="Calibri"/>
                <a:cs typeface="Calibri"/>
                <a:sym typeface="Calibri"/>
              </a:rPr>
              <a:t> </a:t>
            </a:r>
            <a:r>
              <a:rPr lang="en-US" sz="1600" dirty="0" err="1">
                <a:solidFill>
                  <a:schemeClr val="dk1"/>
                </a:solidFill>
                <a:latin typeface="Calibri"/>
                <a:ea typeface="Calibri"/>
                <a:cs typeface="Calibri"/>
                <a:sym typeface="Calibri"/>
              </a:rPr>
              <a:t>en</a:t>
            </a:r>
            <a:r>
              <a:rPr lang="en-US" sz="1600" dirty="0">
                <a:solidFill>
                  <a:schemeClr val="dk1"/>
                </a:solidFill>
                <a:latin typeface="Calibri"/>
                <a:ea typeface="Calibri"/>
                <a:cs typeface="Calibri"/>
                <a:sym typeface="Calibri"/>
              </a:rPr>
              <a:t> </a:t>
            </a:r>
            <a:r>
              <a:rPr lang="en-US" sz="1600" dirty="0">
                <a:solidFill>
                  <a:schemeClr val="dk1"/>
                </a:solidFill>
                <a:latin typeface="Calibri"/>
                <a:ea typeface="Calibri"/>
                <a:cs typeface="Calibri"/>
                <a:sym typeface="Calibri"/>
                <a:hlinkClick r:id="rId6"/>
              </a:rPr>
              <a:t>BenefitsAccess.org</a:t>
            </a:r>
            <a:r>
              <a:rPr lang="en-US" sz="1600" dirty="0">
                <a:solidFill>
                  <a:schemeClr val="dk1"/>
                </a:solidFill>
                <a:latin typeface="Calibri"/>
                <a:ea typeface="Calibri"/>
                <a:cs typeface="Calibri"/>
                <a:sym typeface="Calibri"/>
              </a:rPr>
              <a:t>.</a:t>
            </a:r>
            <a:endParaRPr dirty="0"/>
          </a:p>
        </p:txBody>
      </p:sp>
      <p:cxnSp>
        <p:nvCxnSpPr>
          <p:cNvPr id="99" name="Google Shape;99;p1"/>
          <p:cNvCxnSpPr/>
          <p:nvPr/>
        </p:nvCxnSpPr>
        <p:spPr>
          <a:xfrm>
            <a:off x="685800" y="5956947"/>
            <a:ext cx="6400800" cy="0"/>
          </a:xfrm>
          <a:prstGeom prst="straightConnector1">
            <a:avLst/>
          </a:prstGeom>
          <a:noFill/>
          <a:ln w="12700" cap="flat" cmpd="sng">
            <a:solidFill>
              <a:schemeClr val="accent2"/>
            </a:solidFill>
            <a:prstDash val="solid"/>
            <a:miter lim="800000"/>
            <a:headEnd type="none" w="sm" len="sm"/>
            <a:tailEnd type="none" w="sm" len="sm"/>
          </a:ln>
        </p:spPr>
      </p:cxnSp>
      <p:cxnSp>
        <p:nvCxnSpPr>
          <p:cNvPr id="100" name="Google Shape;100;p1"/>
          <p:cNvCxnSpPr/>
          <p:nvPr/>
        </p:nvCxnSpPr>
        <p:spPr>
          <a:xfrm rot="10800000">
            <a:off x="3783980" y="5956947"/>
            <a:ext cx="0" cy="1038585"/>
          </a:xfrm>
          <a:prstGeom prst="straightConnector1">
            <a:avLst/>
          </a:prstGeom>
          <a:noFill/>
          <a:ln w="12700" cap="flat" cmpd="sng">
            <a:solidFill>
              <a:schemeClr val="accent2"/>
            </a:solidFill>
            <a:prstDash val="solid"/>
            <a:miter lim="800000"/>
            <a:headEnd type="none" w="sm" len="sm"/>
            <a:tailEnd type="none" w="sm" len="sm"/>
          </a:ln>
        </p:spPr>
      </p:cxnSp>
      <p:pic>
        <p:nvPicPr>
          <p:cNvPr id="2" name="Picture 1" descr="Text&#10;&#10;Description automatically generated with medium confidence">
            <a:extLst>
              <a:ext uri="{FF2B5EF4-FFF2-40B4-BE49-F238E27FC236}">
                <a16:creationId xmlns:a16="http://schemas.microsoft.com/office/drawing/2014/main" id="{AD120548-A08A-9E48-10A2-4F400E22E718}"/>
              </a:ext>
            </a:extLst>
          </p:cNvPr>
          <p:cNvPicPr>
            <a:picLocks noChangeAspect="1"/>
          </p:cNvPicPr>
          <p:nvPr/>
        </p:nvPicPr>
        <p:blipFill>
          <a:blip r:embed="rId7"/>
          <a:stretch>
            <a:fillRect/>
          </a:stretch>
        </p:blipFill>
        <p:spPr>
          <a:xfrm>
            <a:off x="4541133" y="8793277"/>
            <a:ext cx="2284209" cy="65263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Custom</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 Rinker</dc:creator>
  <cp:lastModifiedBy>Nilsson, Ryan</cp:lastModifiedBy>
  <cp:revision>1</cp:revision>
  <dcterms:created xsi:type="dcterms:W3CDTF">2022-05-26T19:47:07Z</dcterms:created>
  <dcterms:modified xsi:type="dcterms:W3CDTF">2022-10-10T07:27:10Z</dcterms:modified>
</cp:coreProperties>
</file>